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9" r:id="rId3"/>
    <p:sldId id="271" r:id="rId4"/>
    <p:sldId id="258" r:id="rId5"/>
    <p:sldId id="257" r:id="rId6"/>
    <p:sldId id="260" r:id="rId7"/>
    <p:sldId id="265" r:id="rId8"/>
    <p:sldId id="261" r:id="rId9"/>
    <p:sldId id="266" r:id="rId10"/>
    <p:sldId id="262" r:id="rId11"/>
    <p:sldId id="263" r:id="rId12"/>
    <p:sldId id="264" r:id="rId13"/>
    <p:sldId id="267" r:id="rId14"/>
    <p:sldId id="268" r:id="rId15"/>
    <p:sldId id="269" r:id="rId16"/>
    <p:sldId id="272" r:id="rId17"/>
    <p:sldId id="270" r:id="rId18"/>
    <p:sldId id="273" r:id="rId1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5177D-9912-4BBA-8D39-209CB75304EF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895DD-3876-43C0-9760-94926C4B23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895DD-3876-43C0-9760-94926C4B23B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F35B7A-DA52-425C-B28B-929E6BADBB23}" type="datetimeFigureOut">
              <a:rPr lang="ru-RU" smtClean="0"/>
              <a:pPr/>
              <a:t>21.07.2020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2C2DCB-21C4-40EC-AE8A-70CDF20683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68268"/>
            <a:ext cx="8496944" cy="1603608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Юный биолог – исследователь природы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142852"/>
            <a:ext cx="8243406" cy="185738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Объединение эколого-биологической направленности </a:t>
            </a:r>
          </a:p>
          <a:p>
            <a:pPr algn="ctr"/>
            <a:r>
              <a:rPr lang="ru-RU" dirty="0" smtClean="0"/>
              <a:t>МУ ДО «Центр туризма, краеведения и морской подготовки» </a:t>
            </a:r>
          </a:p>
          <a:p>
            <a:pPr algn="ctr"/>
            <a:r>
              <a:rPr lang="ru-RU" dirty="0" smtClean="0"/>
              <a:t>г</a:t>
            </a:r>
            <a:r>
              <a:rPr lang="ru-RU" dirty="0" smtClean="0"/>
              <a:t>. Саратова, </a:t>
            </a:r>
          </a:p>
          <a:p>
            <a:pPr algn="ctr"/>
            <a:r>
              <a:rPr lang="ru-RU" dirty="0" smtClean="0"/>
              <a:t>действующее на базе МОУ «СОШ № 18» УИП г. Саратова. Руководитель – педагог дополнительного образования </a:t>
            </a:r>
          </a:p>
          <a:p>
            <a:pPr algn="ctr"/>
            <a:r>
              <a:rPr lang="ru-RU" dirty="0" smtClean="0"/>
              <a:t>Васильева Ирина Николаевна</a:t>
            </a:r>
            <a:endParaRPr lang="ru-RU" dirty="0"/>
          </a:p>
        </p:txBody>
      </p:sp>
      <p:pic>
        <p:nvPicPr>
          <p:cNvPr id="1030" name="Picture 6" descr="C:\Documents and Settings\Roman\Мои документы\Мои рисунки\Осень 2011\Листопад\Концерт\Копия IMG_0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88" y="3641997"/>
            <a:ext cx="5202237" cy="3027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Защита проекта </a:t>
            </a:r>
            <a:br>
              <a:rPr lang="ru-RU" dirty="0" smtClean="0"/>
            </a:br>
            <a:r>
              <a:rPr lang="ru-RU" dirty="0" smtClean="0"/>
              <a:t>«Цветы Саратова»</a:t>
            </a:r>
            <a:endParaRPr lang="ru-RU" dirty="0"/>
          </a:p>
        </p:txBody>
      </p:sp>
      <p:pic>
        <p:nvPicPr>
          <p:cNvPr id="4" name="Picture 2" descr="I:\Фото к проекту\IMG_31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2040" y="414888"/>
            <a:ext cx="3778135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I:\Фото к проекту\IMG_3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476325" cy="3357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346646"/>
            <a:ext cx="8291264" cy="20022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Защита очень серьёзного проекта - </a:t>
            </a:r>
            <a:br>
              <a:rPr lang="ru-RU" sz="3600" dirty="0" smtClean="0"/>
            </a:br>
            <a:r>
              <a:rPr lang="ru-RU" sz="3600" dirty="0" smtClean="0"/>
              <a:t>«Лекарственные растения Саратова»</a:t>
            </a:r>
            <a:endParaRPr lang="ru-RU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708920"/>
            <a:ext cx="4104456" cy="34563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этом проекте мы изучали виды лекарственных растений, места их произрастания и способы применения в лечебных целях.</a:t>
            </a:r>
            <a:endParaRPr lang="ru-RU" dirty="0"/>
          </a:p>
        </p:txBody>
      </p:sp>
      <p:pic>
        <p:nvPicPr>
          <p:cNvPr id="5" name="Рисунок 4" descr="Проект 011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576" y="2564904"/>
            <a:ext cx="4406891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Проект 018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807" y="1662771"/>
            <a:ext cx="5139281" cy="385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Проект 005м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924944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Защита очень серьёзного проекта - </a:t>
            </a:r>
            <a:br>
              <a:rPr lang="ru-RU" sz="3600" dirty="0" smtClean="0"/>
            </a:br>
            <a:r>
              <a:rPr lang="ru-RU" sz="3600" dirty="0" smtClean="0"/>
              <a:t>«Лекарственные растения Саратова»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 думайте, что праздничное мероприятие легче научного проекта, ведь чтобы добиться успеха на сцене, нам приходится трудиться и потеть на репетициях</a:t>
            </a:r>
            <a:endParaRPr lang="ru-RU" sz="3200" dirty="0"/>
          </a:p>
        </p:txBody>
      </p:sp>
      <p:pic>
        <p:nvPicPr>
          <p:cNvPr id="2051" name="Picture 3" descr="C:\Documents and Settings\Roman\Мои документы\Мои рисунки\Осень 2011\Лесная прогулка\Копия Лесная прогулка 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4104456" cy="30786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Documents and Settings\Roman\Мои документы\Мои рисунки\Осень 2011\Лесная прогулка\Копия Лесная прогулка 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5202237" cy="2708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лишь потом получать аплодисменты зрителей</a:t>
            </a:r>
            <a:endParaRPr lang="ru-RU" dirty="0"/>
          </a:p>
        </p:txBody>
      </p:sp>
      <p:pic>
        <p:nvPicPr>
          <p:cNvPr id="3075" name="Picture 3" descr="C:\Documents and Settings\Roman\Мои документы\Мои рисунки\Осень 2011\Лесная прогулка\Копия Лесная прогулка 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5202237" cy="390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Documents and Settings\Roman\Мои документы\Мои рисунки\Осень 2011\Лесная прогулка\Копия Лесная прогулка 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84784"/>
            <a:ext cx="5202237" cy="390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Roman\Мои документы\Мои рисунки\Осень 2011\Лесная прогулка\Копия Лесная прогулка 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4824536" cy="3618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Предлагаем вашему вниманию фотографии с последних праздничных мероприятий: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1756792"/>
          </a:xfrm>
        </p:spPr>
        <p:txBody>
          <a:bodyPr/>
          <a:lstStyle/>
          <a:p>
            <a:r>
              <a:rPr lang="ru-RU" dirty="0" smtClean="0"/>
              <a:t>Лесная прогулка</a:t>
            </a:r>
            <a:endParaRPr lang="ru-RU" dirty="0"/>
          </a:p>
        </p:txBody>
      </p:sp>
      <p:pic>
        <p:nvPicPr>
          <p:cNvPr id="4098" name="Picture 2" descr="C:\Documents and Settings\Roman\Мои документы\Мои рисунки\Осень 2011\Лесная прогулка\Копия Лесная прогулка 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72816"/>
            <a:ext cx="4392488" cy="3294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Roman\Мои документы\Мои рисунки\Осень 2011\Листопад\Концерт\Копия IMG_0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84784"/>
            <a:ext cx="3902075" cy="433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258816" cy="676672"/>
          </a:xfrm>
        </p:spPr>
        <p:txBody>
          <a:bodyPr/>
          <a:lstStyle/>
          <a:p>
            <a:r>
              <a:rPr lang="ru-RU" dirty="0" smtClean="0"/>
              <a:t>Незнакомый цветок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Предлагаем вашему вниманию фотографии с последних праздничных мероприятий:</a:t>
            </a:r>
            <a:endParaRPr lang="ru-RU" sz="3200" dirty="0"/>
          </a:p>
        </p:txBody>
      </p:sp>
      <p:pic>
        <p:nvPicPr>
          <p:cNvPr id="5122" name="Picture 2" descr="C:\Documents and Settings\Roman\Мои документы\Мои рисунки\Осень 2011\Листопад\Концерт\Копия IMG_0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891" y="2420888"/>
            <a:ext cx="5202237" cy="390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53265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Листопад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Предлагаем вашему вниманию фотографии с последних праздничных мероприятий:</a:t>
            </a:r>
            <a:endParaRPr lang="ru-RU" sz="3200" dirty="0"/>
          </a:p>
        </p:txBody>
      </p:sp>
      <p:pic>
        <p:nvPicPr>
          <p:cNvPr id="6146" name="Picture 2" descr="C:\Documents and Settings\Roman\Мои документы\Мои рисунки\Осень 2011\Листопад\Концерт\Копия IMG_0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219" y="1687165"/>
            <a:ext cx="5202237" cy="390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7" name="Picture 3" descr="C:\Documents and Settings\Roman\Мои документы\Мои рисунки\Осень 2011\Листопад\Концерт\Копия IMG_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8920"/>
            <a:ext cx="2880320" cy="3840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Работа объединения ведётся в сотрудничестве с учителями школы: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5157192"/>
            <a:ext cx="3657600" cy="964704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3600" dirty="0" smtClean="0"/>
              <a:t>Благодарим за внимание!</a:t>
            </a:r>
            <a:endParaRPr lang="ru-RU" sz="3600" dirty="0"/>
          </a:p>
        </p:txBody>
      </p:sp>
      <p:pic>
        <p:nvPicPr>
          <p:cNvPr id="7170" name="Picture 2" descr="C:\Documents and Settings\Roman\Мои документы\Мои рисунки\Осень 2011\Листопад\Концерт\Копия IMG_0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700808"/>
            <a:ext cx="3168352" cy="3384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Roman\Мои документы\Мои рисунки\Юный биолог\Копия Нач_школа 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8640"/>
            <a:ext cx="3650101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924944"/>
            <a:ext cx="8147248" cy="3805883"/>
          </a:xfrm>
        </p:spPr>
        <p:txBody>
          <a:bodyPr/>
          <a:lstStyle/>
          <a:p>
            <a:r>
              <a:rPr lang="ru-RU" dirty="0" smtClean="0"/>
              <a:t>Объединение «Юный биолог – исследователь природы» под руководством педагога первой квалификационной категории Васильевой Ирины Николаевны специализируется на работе с детьми младшего школьного возраста – учеников 1-х, 2-х, 3-х классов.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31429"/>
            <a:ext cx="7467600" cy="423793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Работа объединения основывается на проведении –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Праздничных мероприятий на эколого-биологическую тематику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Детской исследовательской работы в форме защиты проектов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Экскурсий в культурные места нашего города (парки, библиотеки…)</a:t>
            </a:r>
            <a:endParaRPr lang="ru-RU" dirty="0"/>
          </a:p>
        </p:txBody>
      </p:sp>
      <p:pic>
        <p:nvPicPr>
          <p:cNvPr id="4" name="Содержимое 3" descr="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0648"/>
            <a:ext cx="2880320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Мы частые гости библиотеки № 38 </a:t>
            </a:r>
            <a:br>
              <a:rPr lang="ru-RU" dirty="0" smtClean="0"/>
            </a:br>
            <a:r>
              <a:rPr lang="ru-RU" dirty="0" smtClean="0"/>
              <a:t>в детском парке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Там, рассматривая книги и слушая лекторов, мы узнаём много нового и  интересного о природе.</a:t>
            </a:r>
            <a:endParaRPr lang="ru-RU" dirty="0"/>
          </a:p>
        </p:txBody>
      </p:sp>
      <p:pic>
        <p:nvPicPr>
          <p:cNvPr id="6" name="Picture 4" descr="C:\Documents and Settings\Roman\Мои документы\Мои рисунки\Библ\Копия Библ 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501008"/>
            <a:ext cx="4226435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Documents and Settings\Roman\Мои документы\Мои рисунки\Библ\Копия Библ 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3938269" cy="2952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 рассказывать о животных, растениях, природных явлениях,  временах года…</a:t>
            </a:r>
            <a:endParaRPr lang="ru-RU" dirty="0"/>
          </a:p>
        </p:txBody>
      </p:sp>
      <p:pic>
        <p:nvPicPr>
          <p:cNvPr id="2050" name="Picture 2" descr="C:\Documents and Settings\Roman\Мои документы\Мои рисунки\Юный биолог\Копия Нач_школа 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84784"/>
            <a:ext cx="316982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C:\Documents and Settings\Roman\Мои документы\Мои рисунки\Юный биолог\Копия Нач_школа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39845"/>
            <a:ext cx="7074445" cy="2929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любим ходить по классам всей начальной школы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67600" cy="3024336"/>
          </a:xfrm>
        </p:spPr>
        <p:txBody>
          <a:bodyPr>
            <a:normAutofit/>
          </a:bodyPr>
          <a:lstStyle/>
          <a:p>
            <a:r>
              <a:rPr lang="ru-RU" dirty="0" smtClean="0"/>
              <a:t>Перед тем, как изучить  серьёзный материал мы устраиваем праздник, а за тем, защищаем проект!</a:t>
            </a:r>
            <a:endParaRPr lang="ru-RU" dirty="0"/>
          </a:p>
        </p:txBody>
      </p:sp>
      <p:pic>
        <p:nvPicPr>
          <p:cNvPr id="1026" name="Picture 2" descr="C:\Documents and Settings\Roman\Мои документы\Мои рисунки\Осень 2011\Лесная прогулка\Копия Лесная прогулка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56992"/>
            <a:ext cx="5202237" cy="3306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1956544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5361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/>
              <a:t>Праздник грибов</a:t>
            </a:r>
            <a:endParaRPr lang="ru-RU" dirty="0"/>
          </a:p>
        </p:txBody>
      </p:sp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392938" cy="2714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142984"/>
            <a:ext cx="4357686" cy="24294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1000108"/>
            <a:ext cx="1844860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714752"/>
            <a:ext cx="1377313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9322" y="3429000"/>
            <a:ext cx="2596035" cy="2857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00298" y="3500438"/>
            <a:ext cx="1781592" cy="2428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Защита проекта «Грибы»</a:t>
            </a:r>
            <a:endParaRPr lang="ru-RU" dirty="0"/>
          </a:p>
        </p:txBody>
      </p:sp>
      <p:pic>
        <p:nvPicPr>
          <p:cNvPr id="4" name="Содержимое 3" descr="Проект 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9832" y="1783358"/>
            <a:ext cx="6034616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 цветов</a:t>
            </a:r>
            <a:endParaRPr lang="ru-RU" dirty="0"/>
          </a:p>
        </p:txBody>
      </p:sp>
      <p:pic>
        <p:nvPicPr>
          <p:cNvPr id="6146" name="Picture 2" descr="I:\Праздник цветов и овощей\IMG_28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1714488"/>
            <a:ext cx="6035040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247</TotalTime>
  <Words>286</Words>
  <Application>Microsoft Office PowerPoint</Application>
  <PresentationFormat>Экран (4:3)</PresentationFormat>
  <Paragraphs>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Юный биолог – исследователь природы</vt:lpstr>
      <vt:lpstr>Слайд 2</vt:lpstr>
      <vt:lpstr>Слайд 3</vt:lpstr>
      <vt:lpstr>Мы частые гости библиотеки № 38  в детском парке</vt:lpstr>
      <vt:lpstr>Мы любим ходить по классам всей начальной школы</vt:lpstr>
      <vt:lpstr>Перед тем, как изучить  серьёзный материал мы устраиваем праздник, а за тем, защищаем проект!</vt:lpstr>
      <vt:lpstr>Праздник грибов</vt:lpstr>
      <vt:lpstr>Защита проекта «Грибы»</vt:lpstr>
      <vt:lpstr>Праздник цветов</vt:lpstr>
      <vt:lpstr>Защита проекта  «Цветы Саратова»</vt:lpstr>
      <vt:lpstr>Защита очень серьёзного проекта -  «Лекарственные растения Саратова»</vt:lpstr>
      <vt:lpstr>Слайд 12</vt:lpstr>
      <vt:lpstr>Не думайте, что праздничное мероприятие легче научного проекта, ведь чтобы добиться успеха на сцене, нам приходится трудиться и потеть на репетициях</vt:lpstr>
      <vt:lpstr>И лишь потом получать аплодисменты зрителей</vt:lpstr>
      <vt:lpstr>Предлагаем вашему вниманию фотографии с последних праздничных мероприятий:</vt:lpstr>
      <vt:lpstr>Предлагаем вашему вниманию фотографии с последних праздничных мероприятий:</vt:lpstr>
      <vt:lpstr>Предлагаем вашему вниманию фотографии с последних праздничных мероприятий:</vt:lpstr>
      <vt:lpstr>Работа объединения ведётся в сотрудничестве с учителями школы:</vt:lpstr>
    </vt:vector>
  </TitlesOfParts>
  <Company>Home 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Юный биолог – исследователь природы</dc:title>
  <dc:creator>VRV</dc:creator>
  <cp:lastModifiedBy>Roma</cp:lastModifiedBy>
  <cp:revision>39</cp:revision>
  <dcterms:created xsi:type="dcterms:W3CDTF">2011-11-23T19:37:07Z</dcterms:created>
  <dcterms:modified xsi:type="dcterms:W3CDTF">2020-07-21T18:50:54Z</dcterms:modified>
</cp:coreProperties>
</file>